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64" r:id="rId10"/>
    <p:sldId id="265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 varScale="1">
        <p:scale>
          <a:sx n="51" d="100"/>
          <a:sy n="51" d="100"/>
        </p:scale>
        <p:origin x="114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92395" y="2078182"/>
            <a:ext cx="6815669" cy="962119"/>
          </a:xfrm>
        </p:spPr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조</a:t>
            </a:r>
            <a:r>
              <a:rPr lang="en-US" altLang="ko-KR" dirty="0" smtClean="0"/>
              <a:t>(FTT)  OTT</a:t>
            </a:r>
            <a:br>
              <a:rPr lang="en-US" altLang="ko-KR" dirty="0" smtClean="0"/>
            </a:br>
            <a:r>
              <a:rPr lang="ko-KR" altLang="en-US" dirty="0" smtClean="0"/>
              <a:t>최종 발표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89018" y="3616033"/>
            <a:ext cx="7855527" cy="858985"/>
          </a:xfrm>
        </p:spPr>
        <p:txBody>
          <a:bodyPr>
            <a:noAutofit/>
          </a:bodyPr>
          <a:lstStyle/>
          <a:p>
            <a:r>
              <a:rPr lang="ko-KR" altLang="en-US" sz="4000" dirty="0" smtClean="0"/>
              <a:t>김은혜 </a:t>
            </a:r>
            <a:r>
              <a:rPr lang="ko-KR" altLang="en-US" sz="4000" dirty="0" err="1" smtClean="0"/>
              <a:t>류한호</a:t>
            </a:r>
            <a:r>
              <a:rPr lang="ko-KR" altLang="en-US" sz="4000" dirty="0"/>
              <a:t> </a:t>
            </a:r>
            <a:r>
              <a:rPr lang="ko-KR" altLang="en-US" sz="4000" dirty="0" err="1" smtClean="0"/>
              <a:t>전수남</a:t>
            </a:r>
            <a:r>
              <a:rPr lang="ko-KR" altLang="en-US" sz="4000" dirty="0" smtClean="0"/>
              <a:t> </a:t>
            </a:r>
            <a:r>
              <a:rPr lang="ko-KR" altLang="en-US" sz="4000" dirty="0" err="1" smtClean="0"/>
              <a:t>전준희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7173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3166" y="843586"/>
            <a:ext cx="9601196" cy="1303867"/>
          </a:xfrm>
        </p:spPr>
        <p:txBody>
          <a:bodyPr/>
          <a:lstStyle/>
          <a:p>
            <a:pPr algn="l"/>
            <a:r>
              <a:rPr lang="en-US" altLang="ko-KR" dirty="0" smtClean="0"/>
              <a:t>6.</a:t>
            </a:r>
            <a:r>
              <a:rPr lang="ko-KR" altLang="en-US" dirty="0" err="1" smtClean="0"/>
              <a:t>결제창</a:t>
            </a:r>
            <a:endParaRPr lang="en-US" altLang="ko-KR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6" y="2495550"/>
            <a:ext cx="2520000" cy="36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64" y="2495550"/>
            <a:ext cx="252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7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3166" y="843586"/>
            <a:ext cx="9601196" cy="1303867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 smtClean="0"/>
              <a:t>7.</a:t>
            </a:r>
            <a:r>
              <a:rPr lang="ko-KR" altLang="en-US" dirty="0"/>
              <a:t> </a:t>
            </a:r>
            <a:r>
              <a:rPr lang="ko-KR" altLang="en-US" dirty="0" smtClean="0"/>
              <a:t>카테고리</a:t>
            </a:r>
            <a:endParaRPr lang="en-US" altLang="ko-KR" dirty="0"/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6" y="2517775"/>
            <a:ext cx="4680000" cy="3600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362" y="2517775"/>
            <a:ext cx="468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8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3166" y="843586"/>
            <a:ext cx="9601196" cy="1303867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/>
              <a:t>8.</a:t>
            </a:r>
            <a:r>
              <a:rPr lang="ko-KR" altLang="en-US" dirty="0" err="1"/>
              <a:t>검색창</a:t>
            </a:r>
            <a:endParaRPr lang="en-US" altLang="ko-KR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6" y="2511425"/>
            <a:ext cx="4320000" cy="36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514" y="2511425"/>
            <a:ext cx="432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3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3166" y="843586"/>
            <a:ext cx="9601196" cy="1303867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/>
              <a:t>9.</a:t>
            </a:r>
            <a:r>
              <a:rPr lang="ko-KR" altLang="en-US" dirty="0" err="1"/>
              <a:t>마이페이지</a:t>
            </a:r>
            <a:endParaRPr lang="en-US" altLang="ko-KR" dirty="0"/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13764" y="2475864"/>
            <a:ext cx="90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5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80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9547" y="912859"/>
            <a:ext cx="9601196" cy="1303867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 smtClean="0"/>
              <a:t>목차</a:t>
            </a:r>
            <a:endParaRPr lang="ko-KR" altLang="en-US" sz="54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6530" y="2524601"/>
            <a:ext cx="5689020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/>
              <a:t>1.</a:t>
            </a:r>
            <a:r>
              <a:rPr lang="ko-KR" altLang="en-US" sz="3200" dirty="0" smtClean="0"/>
              <a:t>홈페이지</a:t>
            </a:r>
            <a:endParaRPr lang="en-US" altLang="ko-KR" sz="3200" dirty="0" smtClean="0"/>
          </a:p>
          <a:p>
            <a:pPr marL="0" indent="0">
              <a:buNone/>
            </a:pPr>
            <a:r>
              <a:rPr lang="en-US" altLang="ko-KR" sz="3200" dirty="0" smtClean="0"/>
              <a:t>2.</a:t>
            </a:r>
            <a:r>
              <a:rPr lang="ko-KR" altLang="en-US" sz="3200" dirty="0" smtClean="0"/>
              <a:t>회원가입 및 로그인</a:t>
            </a:r>
            <a:endParaRPr lang="en-US" altLang="ko-KR" sz="3200" dirty="0" smtClean="0"/>
          </a:p>
          <a:p>
            <a:pPr marL="0" indent="0">
              <a:buNone/>
            </a:pPr>
            <a:r>
              <a:rPr lang="en-US" altLang="ko-KR" sz="3200" dirty="0" smtClean="0"/>
              <a:t>3.</a:t>
            </a:r>
            <a:r>
              <a:rPr lang="ko-KR" altLang="en-US" sz="3200" dirty="0" smtClean="0"/>
              <a:t>아이디 및 </a:t>
            </a:r>
            <a:r>
              <a:rPr lang="ko-KR" altLang="en-US" sz="3200" dirty="0" err="1" smtClean="0"/>
              <a:t>비빌번호</a:t>
            </a:r>
            <a:r>
              <a:rPr lang="ko-KR" altLang="en-US" sz="3200" dirty="0" smtClean="0"/>
              <a:t> 찾기</a:t>
            </a:r>
            <a:endParaRPr lang="en-US" altLang="ko-KR" sz="3200" dirty="0" smtClean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5543551" y="2524601"/>
            <a:ext cx="3221181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 smtClean="0"/>
              <a:t>4.</a:t>
            </a:r>
            <a:r>
              <a:rPr lang="ko-KR" altLang="en-US" sz="3200" dirty="0" err="1" smtClean="0"/>
              <a:t>메인화면</a:t>
            </a:r>
            <a:endParaRPr lang="en-US" altLang="ko-KR" sz="3200" dirty="0" smtClean="0"/>
          </a:p>
          <a:p>
            <a:pPr marL="0" indent="0">
              <a:buNone/>
            </a:pPr>
            <a:r>
              <a:rPr lang="en-US" altLang="ko-KR" sz="3200" dirty="0" smtClean="0"/>
              <a:t>5.</a:t>
            </a:r>
            <a:r>
              <a:rPr lang="ko-KR" altLang="en-US" sz="3200" dirty="0" err="1" smtClean="0"/>
              <a:t>맴버쉽</a:t>
            </a:r>
            <a:endParaRPr lang="en-US" altLang="ko-KR" sz="3200" dirty="0" smtClean="0"/>
          </a:p>
          <a:p>
            <a:pPr marL="0" indent="0">
              <a:buNone/>
            </a:pPr>
            <a:r>
              <a:rPr lang="en-US" altLang="ko-KR" sz="3200" dirty="0" smtClean="0"/>
              <a:t>6.</a:t>
            </a:r>
            <a:r>
              <a:rPr lang="ko-KR" altLang="en-US" sz="3200" dirty="0" err="1" smtClean="0"/>
              <a:t>결제창</a:t>
            </a:r>
            <a:endParaRPr lang="en-US" altLang="ko-KR" sz="3200" dirty="0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8174183" y="2524601"/>
            <a:ext cx="3221181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200" dirty="0" smtClean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8002733" y="2524601"/>
            <a:ext cx="3221181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/>
              <a:t>7.</a:t>
            </a:r>
            <a:r>
              <a:rPr lang="ko-KR" altLang="en-US" sz="3200" dirty="0" smtClean="0"/>
              <a:t>카테고리</a:t>
            </a:r>
            <a:endParaRPr lang="en-US" altLang="ko-KR" sz="3200" dirty="0" smtClean="0"/>
          </a:p>
          <a:p>
            <a:pPr marL="0" indent="0">
              <a:buNone/>
            </a:pPr>
            <a:r>
              <a:rPr lang="en-US" altLang="ko-KR" sz="3200" dirty="0" smtClean="0"/>
              <a:t>8.</a:t>
            </a:r>
            <a:r>
              <a:rPr lang="ko-KR" altLang="en-US" sz="3200" dirty="0" err="1" smtClean="0"/>
              <a:t>검색창</a:t>
            </a:r>
            <a:endParaRPr lang="en-US" altLang="ko-KR" sz="3200" dirty="0" smtClean="0"/>
          </a:p>
          <a:p>
            <a:pPr marL="0" indent="0">
              <a:buNone/>
            </a:pPr>
            <a:r>
              <a:rPr lang="en-US" altLang="ko-KR" sz="3200" dirty="0"/>
              <a:t>9</a:t>
            </a:r>
            <a:r>
              <a:rPr lang="en-US" altLang="ko-KR" sz="3200" dirty="0" smtClean="0"/>
              <a:t>.</a:t>
            </a:r>
            <a:r>
              <a:rPr lang="ko-KR" altLang="en-US" sz="3200" dirty="0" err="1" smtClean="0"/>
              <a:t>마이페이지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264670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3166" y="843586"/>
            <a:ext cx="9601196" cy="1303867"/>
          </a:xfrm>
        </p:spPr>
        <p:txBody>
          <a:bodyPr/>
          <a:lstStyle/>
          <a:p>
            <a:pPr algn="l"/>
            <a:r>
              <a:rPr lang="en-US" altLang="ko-KR" dirty="0" smtClean="0"/>
              <a:t>1.</a:t>
            </a:r>
            <a:r>
              <a:rPr lang="ko-KR" altLang="en-US" dirty="0" smtClean="0"/>
              <a:t>홈페이지</a:t>
            </a:r>
            <a:endParaRPr lang="ko-KR" altLang="en-US" dirty="0"/>
          </a:p>
        </p:txBody>
      </p:sp>
      <p:pic>
        <p:nvPicPr>
          <p:cNvPr id="7" name="그림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6" y="2483038"/>
            <a:ext cx="2520000" cy="3600000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64" y="2483038"/>
            <a:ext cx="2520000" cy="3600000"/>
          </a:xfrm>
          <a:prstGeom prst="rect">
            <a:avLst/>
          </a:prstGeom>
        </p:spPr>
      </p:pic>
      <p:pic>
        <p:nvPicPr>
          <p:cNvPr id="12" name="그림 1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962" y="2483038"/>
            <a:ext cx="252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3166" y="843586"/>
            <a:ext cx="9601196" cy="1303867"/>
          </a:xfrm>
        </p:spPr>
        <p:txBody>
          <a:bodyPr/>
          <a:lstStyle/>
          <a:p>
            <a:pPr algn="l"/>
            <a:r>
              <a:rPr lang="en-US" altLang="ko-KR" dirty="0"/>
              <a:t>2.</a:t>
            </a:r>
            <a:r>
              <a:rPr lang="ko-KR" altLang="en-US" dirty="0"/>
              <a:t>회원가입 및 로그인</a:t>
            </a:r>
            <a:endParaRPr lang="en-US" altLang="ko-KR" dirty="0"/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6" y="2488922"/>
            <a:ext cx="2520000" cy="3600000"/>
          </a:xfrm>
          <a:prstGeom prst="rect">
            <a:avLst/>
          </a:prstGeom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766" y="2488922"/>
            <a:ext cx="2520000" cy="3600000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799" y="2488922"/>
            <a:ext cx="252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5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3166" y="843586"/>
            <a:ext cx="9601196" cy="1303867"/>
          </a:xfrm>
        </p:spPr>
        <p:txBody>
          <a:bodyPr/>
          <a:lstStyle/>
          <a:p>
            <a:pPr algn="l"/>
            <a:r>
              <a:rPr lang="en-US" altLang="ko-KR" dirty="0"/>
              <a:t>2.</a:t>
            </a:r>
            <a:r>
              <a:rPr lang="ko-KR" altLang="en-US" dirty="0"/>
              <a:t>회원가입 및 로그인</a:t>
            </a:r>
            <a:endParaRPr lang="en-US" altLang="ko-KR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6" y="2457450"/>
            <a:ext cx="2520000" cy="36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751" y="2447700"/>
            <a:ext cx="2520000" cy="3600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974" y="2457450"/>
            <a:ext cx="252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2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3166" y="843586"/>
            <a:ext cx="9601196" cy="1303867"/>
          </a:xfrm>
        </p:spPr>
        <p:txBody>
          <a:bodyPr/>
          <a:lstStyle/>
          <a:p>
            <a:pPr algn="l"/>
            <a:r>
              <a:rPr lang="en-US" altLang="ko-KR" dirty="0"/>
              <a:t>2.</a:t>
            </a:r>
            <a:r>
              <a:rPr lang="ko-KR" altLang="en-US" dirty="0"/>
              <a:t>회원가입 및 로그인</a:t>
            </a:r>
            <a:endParaRPr lang="en-US" altLang="ko-KR" dirty="0"/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05" y="2571750"/>
            <a:ext cx="2520000" cy="3600000"/>
          </a:xfrm>
          <a:prstGeom prst="rect">
            <a:avLst/>
          </a:prstGeom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43" y="2571750"/>
            <a:ext cx="662107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8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3166" y="843586"/>
            <a:ext cx="9601196" cy="1303867"/>
          </a:xfrm>
        </p:spPr>
        <p:txBody>
          <a:bodyPr/>
          <a:lstStyle/>
          <a:p>
            <a:pPr algn="l"/>
            <a:r>
              <a:rPr lang="en-US" altLang="ko-KR" dirty="0"/>
              <a:t>3.</a:t>
            </a:r>
            <a:r>
              <a:rPr lang="ko-KR" altLang="en-US" dirty="0"/>
              <a:t>아이디 및 </a:t>
            </a:r>
            <a:r>
              <a:rPr lang="ko-KR" altLang="en-US" dirty="0" err="1"/>
              <a:t>비빌번호</a:t>
            </a:r>
            <a:r>
              <a:rPr lang="ko-KR" altLang="en-US" dirty="0"/>
              <a:t> 찾기</a:t>
            </a:r>
            <a:endParaRPr lang="en-US" altLang="ko-KR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6" y="2466585"/>
            <a:ext cx="2520000" cy="36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64" y="2466585"/>
            <a:ext cx="2520000" cy="3600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362" y="2466585"/>
            <a:ext cx="252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3166" y="843586"/>
            <a:ext cx="9601196" cy="1303867"/>
          </a:xfrm>
        </p:spPr>
        <p:txBody>
          <a:bodyPr/>
          <a:lstStyle/>
          <a:p>
            <a:pPr algn="l"/>
            <a:r>
              <a:rPr lang="en-US" altLang="ko-KR" dirty="0" smtClean="0"/>
              <a:t>4. </a:t>
            </a:r>
            <a:r>
              <a:rPr lang="ko-KR" altLang="en-US" dirty="0" err="1" smtClean="0"/>
              <a:t>메인화면</a:t>
            </a:r>
            <a:endParaRPr lang="en-US" altLang="ko-KR" dirty="0"/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6" y="2518894"/>
            <a:ext cx="3960000" cy="3600000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362" y="2518894"/>
            <a:ext cx="396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7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13166" y="843586"/>
            <a:ext cx="9601196" cy="1303867"/>
          </a:xfrm>
        </p:spPr>
        <p:txBody>
          <a:bodyPr/>
          <a:lstStyle/>
          <a:p>
            <a:pPr algn="l"/>
            <a:r>
              <a:rPr lang="en-US" altLang="ko-KR" dirty="0" smtClean="0"/>
              <a:t>5.</a:t>
            </a:r>
            <a:r>
              <a:rPr lang="ko-KR" altLang="en-US" dirty="0" err="1"/>
              <a:t>맴버쉽</a:t>
            </a:r>
            <a:endParaRPr lang="en-US" altLang="ko-KR" dirty="0"/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6" y="2600325"/>
            <a:ext cx="960119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1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92</TotalTime>
  <Words>86</Words>
  <Application>Microsoft Office PowerPoint</Application>
  <PresentationFormat>와이드스크린</PresentationFormat>
  <Paragraphs>24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돋움</vt:lpstr>
      <vt:lpstr>바탕</vt:lpstr>
      <vt:lpstr>Arial</vt:lpstr>
      <vt:lpstr>Garamond</vt:lpstr>
      <vt:lpstr>자연주의</vt:lpstr>
      <vt:lpstr>4조(FTT)  OTT 최종 발표</vt:lpstr>
      <vt:lpstr>목차</vt:lpstr>
      <vt:lpstr>1.홈페이지</vt:lpstr>
      <vt:lpstr>2.회원가입 및 로그인</vt:lpstr>
      <vt:lpstr>2.회원가입 및 로그인</vt:lpstr>
      <vt:lpstr>2.회원가입 및 로그인</vt:lpstr>
      <vt:lpstr>3.아이디 및 비빌번호 찾기</vt:lpstr>
      <vt:lpstr>4. 메인화면</vt:lpstr>
      <vt:lpstr>5.맴버쉽</vt:lpstr>
      <vt:lpstr>6.결제창</vt:lpstr>
      <vt:lpstr>7. 카테고리</vt:lpstr>
      <vt:lpstr>8.검색창</vt:lpstr>
      <vt:lpstr>9.마이페이지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4조(FTT)  OTT 최종 발표</dc:title>
  <dc:creator>dw-006</dc:creator>
  <cp:lastModifiedBy>dw-006</cp:lastModifiedBy>
  <cp:revision>8</cp:revision>
  <dcterms:created xsi:type="dcterms:W3CDTF">2023-12-05T07:18:46Z</dcterms:created>
  <dcterms:modified xsi:type="dcterms:W3CDTF">2023-12-05T08:51:01Z</dcterms:modified>
</cp:coreProperties>
</file>